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1"/>
  </p:notesMasterIdLst>
  <p:sldIdLst>
    <p:sldId id="269" r:id="rId3"/>
    <p:sldId id="266" r:id="rId4"/>
    <p:sldId id="275" r:id="rId5"/>
    <p:sldId id="276" r:id="rId6"/>
    <p:sldId id="279" r:id="rId7"/>
    <p:sldId id="270" r:id="rId8"/>
    <p:sldId id="277" r:id="rId9"/>
    <p:sldId id="271" r:id="rId10"/>
    <p:sldId id="272" r:id="rId11"/>
    <p:sldId id="273" r:id="rId12"/>
    <p:sldId id="274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67" r:id="rId24"/>
    <p:sldId id="280" r:id="rId25"/>
    <p:sldId id="294" r:id="rId26"/>
    <p:sldId id="295" r:id="rId27"/>
    <p:sldId id="296" r:id="rId28"/>
    <p:sldId id="297" r:id="rId29"/>
    <p:sldId id="281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00" autoAdjust="0"/>
    <p:restoredTop sz="86386" autoAdjust="0"/>
  </p:normalViewPr>
  <p:slideViewPr>
    <p:cSldViewPr>
      <p:cViewPr varScale="1">
        <p:scale>
          <a:sx n="82" d="100"/>
          <a:sy n="82" d="100"/>
        </p:scale>
        <p:origin x="184" y="3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1/3/17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01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bost.ocks.org</a:t>
            </a:r>
            <a:r>
              <a:rPr lang="en-US" dirty="0" smtClean="0"/>
              <a:t>/mike/bar/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codepen.io</a:t>
            </a:r>
            <a:r>
              <a:rPr lang="en-US" dirty="0" smtClean="0"/>
              <a:t>/</a:t>
            </a:r>
            <a:r>
              <a:rPr lang="en-US" dirty="0" err="1" smtClean="0"/>
              <a:t>mbostock</a:t>
            </a:r>
            <a:r>
              <a:rPr lang="en-US" dirty="0" smtClean="0"/>
              <a:t>/pen/</a:t>
            </a:r>
            <a:r>
              <a:rPr lang="en-US" dirty="0" err="1" smtClean="0"/>
              <a:t>Jaemg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38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071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5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7203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421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464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82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13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2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25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46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5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17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590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hyperlink" Target="https://github.com/d3/d3/blob/master/API.m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idl.cs.washington.edu/papers/d3" TargetMode="External"/><Relationship Id="rId4" Type="http://schemas.openxmlformats.org/officeDocument/2006/relationships/hyperlink" Target="https://medium.com/@mbostock/what-makes-software-good-943557f8a488#.k6qwi9k7y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d3/d3-selection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Introduction to D3</a:t>
            </a:r>
            <a:endParaRPr lang="en-US" dirty="0"/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this works in </a:t>
            </a:r>
            <a:r>
              <a:rPr lang="en-US" dirty="0" err="1" smtClean="0"/>
              <a:t>CodePen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32" y="1600200"/>
            <a:ext cx="7919136" cy="452596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227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D3 arrives at version 4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524000"/>
            <a:ext cx="4071226" cy="4525963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 bwMode="gray">
          <a:xfrm>
            <a:off x="457200" y="1905000"/>
            <a:ext cx="4158374" cy="4221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D3 is made up of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many, small modules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From the D3 API Ref: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800" dirty="0" smtClean="0">
                <a:hlinkClick r:id="rId3"/>
              </a:rPr>
              <a:t>https</a:t>
            </a:r>
            <a:r>
              <a:rPr lang="en-US" sz="1800" dirty="0">
                <a:hlinkClick r:id="rId3"/>
              </a:rPr>
              <a:t>://</a:t>
            </a:r>
            <a:r>
              <a:rPr lang="en-US" sz="1800" dirty="0" smtClean="0">
                <a:hlinkClick r:id="rId3"/>
              </a:rPr>
              <a:t>github.com/d3/d3/blob/master/API.md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73497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History: </a:t>
            </a:r>
            <a:r>
              <a:rPr lang="en-US" dirty="0"/>
              <a:t>f</a:t>
            </a:r>
            <a:r>
              <a:rPr lang="en-US" dirty="0" smtClean="0"/>
              <a:t>rom </a:t>
            </a:r>
            <a:r>
              <a:rPr lang="en-US" dirty="0" err="1" smtClean="0"/>
              <a:t>Protovis</a:t>
            </a:r>
            <a:r>
              <a:rPr lang="en-US" dirty="0" smtClean="0"/>
              <a:t> to D3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Described in </a:t>
            </a:r>
            <a:r>
              <a:rPr lang="en-US" i="1" dirty="0" smtClean="0"/>
              <a:t>D3: Data-Driven Documents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dirty="0" smtClean="0">
                <a:hlinkClick r:id="rId3"/>
              </a:rPr>
              <a:t>http://idl.cs.washington.edu/papers/d3</a:t>
            </a:r>
            <a:endParaRPr lang="en-US" dirty="0" smtClean="0"/>
          </a:p>
          <a:p>
            <a:pPr marL="0" lvl="0" indent="0">
              <a:spcBef>
                <a:spcPts val="0"/>
              </a:spcBef>
              <a:buNone/>
            </a:pPr>
            <a:endParaRPr lang="en-US" dirty="0" smtClean="0"/>
          </a:p>
          <a:p>
            <a:pPr marL="0" lvl="0" indent="0">
              <a:spcBef>
                <a:spcPts val="0"/>
              </a:spcBef>
              <a:buNone/>
            </a:pPr>
            <a:r>
              <a:rPr lang="en-US" dirty="0" smtClean="0"/>
              <a:t>Elaboration on the design of D3 API in </a:t>
            </a:r>
            <a:r>
              <a:rPr lang="en-US" i="1" dirty="0" smtClean="0"/>
              <a:t>What Makes Software Good</a:t>
            </a:r>
            <a:endParaRPr lang="en-US" dirty="0" smtClean="0"/>
          </a:p>
          <a:p>
            <a:pPr marL="0" lvl="0" indent="0">
              <a:spcBef>
                <a:spcPts val="0"/>
              </a:spcBef>
              <a:buNone/>
            </a:pPr>
            <a:r>
              <a:rPr lang="en-US" dirty="0" smtClean="0">
                <a:hlinkClick r:id="rId4"/>
              </a:rPr>
              <a:t>https://medium.com/@mbostock/what-makes-software-good-943557f8a488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590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not to learn D3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only existing templates.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054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get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most important module in D3 is the selection: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d3.selection()</a:t>
            </a:r>
            <a:r>
              <a:rPr lang="en-US" dirty="0" smtClean="0"/>
              <a:t>.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D3 works by creating, updating, modifying, and removing selections.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 algn="ctr">
              <a:spcBef>
                <a:spcPts val="0"/>
              </a:spcBef>
              <a:buNone/>
            </a:pPr>
            <a:r>
              <a:rPr lang="en-US" dirty="0" smtClean="0"/>
              <a:t>Always reference the API docs when it’s unclear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github.com/d3/d3-selection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12968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an element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7503"/>
            <a:ext cx="8229600" cy="1311356"/>
          </a:xfrm>
        </p:spPr>
      </p:pic>
    </p:spTree>
    <p:extLst>
      <p:ext uri="{BB962C8B-B14F-4D97-AF65-F5344CB8AC3E}">
        <p14:creationId xmlns:p14="http://schemas.microsoft.com/office/powerpoint/2010/main" val="852400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an element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7503"/>
            <a:ext cx="8229600" cy="1311356"/>
          </a:xfrm>
        </p:spPr>
      </p:pic>
    </p:spTree>
    <p:extLst>
      <p:ext uri="{BB962C8B-B14F-4D97-AF65-F5344CB8AC3E}">
        <p14:creationId xmlns:p14="http://schemas.microsoft.com/office/powerpoint/2010/main" val="999433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(many) elements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7503"/>
            <a:ext cx="8229600" cy="1311356"/>
          </a:xfrm>
        </p:spPr>
      </p:pic>
    </p:spTree>
    <p:extLst>
      <p:ext uri="{BB962C8B-B14F-4D97-AF65-F5344CB8AC3E}">
        <p14:creationId xmlns:p14="http://schemas.microsoft.com/office/powerpoint/2010/main" val="13428219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Chaining methods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0737"/>
            <a:ext cx="8229600" cy="1324889"/>
          </a:xfrm>
        </p:spPr>
      </p:pic>
    </p:spTree>
    <p:extLst>
      <p:ext uri="{BB962C8B-B14F-4D97-AF65-F5344CB8AC3E}">
        <p14:creationId xmlns:p14="http://schemas.microsoft.com/office/powerpoint/2010/main" val="1917902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Chaining methods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205662"/>
            <a:ext cx="8229600" cy="1315039"/>
          </a:xfrm>
        </p:spPr>
      </p:pic>
    </p:spTree>
    <p:extLst>
      <p:ext uri="{BB962C8B-B14F-4D97-AF65-F5344CB8AC3E}">
        <p14:creationId xmlns:p14="http://schemas.microsoft.com/office/powerpoint/2010/main" val="438263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D3’s data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86200" y="33528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</a:t>
            </a:r>
            <a:r>
              <a:rPr lang="en-US" sz="3200" smtClean="0"/>
              <a:t>election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371600" y="3338945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data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010400" y="3106578"/>
            <a:ext cx="1600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visual form</a:t>
            </a:r>
            <a:endParaRPr lang="en-US" sz="32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14600" y="3645187"/>
            <a:ext cx="1143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05500" y="3645187"/>
            <a:ext cx="876300" cy="152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063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Chaining methods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022386"/>
            <a:ext cx="8229600" cy="1681590"/>
          </a:xfrm>
        </p:spPr>
      </p:pic>
    </p:spTree>
    <p:extLst>
      <p:ext uri="{BB962C8B-B14F-4D97-AF65-F5344CB8AC3E}">
        <p14:creationId xmlns:p14="http://schemas.microsoft.com/office/powerpoint/2010/main" val="540710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Store selection in variables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10899"/>
            <a:ext cx="8229600" cy="2904564"/>
          </a:xfrm>
        </p:spPr>
      </p:pic>
    </p:spTree>
    <p:extLst>
      <p:ext uri="{BB962C8B-B14F-4D97-AF65-F5344CB8AC3E}">
        <p14:creationId xmlns:p14="http://schemas.microsoft.com/office/powerpoint/2010/main" val="1526363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Working with D3 recap</a:t>
            </a:r>
            <a:endParaRPr lang="en-US" dirty="0"/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8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D3’s data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86200" y="33528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</a:t>
            </a:r>
            <a:r>
              <a:rPr lang="en-US" sz="3200" smtClean="0"/>
              <a:t>election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371600" y="3338945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data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010400" y="3106578"/>
            <a:ext cx="1600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visual form</a:t>
            </a:r>
            <a:endParaRPr lang="en-US" sz="32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14600" y="3645187"/>
            <a:ext cx="1143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05500" y="3645187"/>
            <a:ext cx="876300" cy="152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50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D3’s data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86200" y="33528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</a:t>
            </a:r>
            <a:r>
              <a:rPr lang="en-US" sz="3200" smtClean="0"/>
              <a:t>election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371600" y="3338945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data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010400" y="3106578"/>
            <a:ext cx="1600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visual form</a:t>
            </a:r>
            <a:endParaRPr lang="en-US" sz="32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14600" y="3645187"/>
            <a:ext cx="1143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05500" y="3645187"/>
            <a:ext cx="876300" cy="152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362200" y="2895600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bind with</a:t>
            </a:r>
          </a:p>
          <a:p>
            <a:pPr algn="ctr"/>
            <a:r>
              <a:rPr lang="en-US" dirty="0" smtClean="0"/>
              <a:t>.data()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45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D3’s data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86200" y="33528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</a:t>
            </a:r>
            <a:r>
              <a:rPr lang="en-US" sz="3200" smtClean="0"/>
              <a:t>election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371600" y="3338945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data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010400" y="3106578"/>
            <a:ext cx="1600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visual form</a:t>
            </a:r>
            <a:endParaRPr lang="en-US" sz="32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14600" y="3645187"/>
            <a:ext cx="1143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05500" y="3645187"/>
            <a:ext cx="876300" cy="152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362200" y="2895600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bind with</a:t>
            </a:r>
          </a:p>
          <a:p>
            <a:pPr algn="ctr"/>
            <a:r>
              <a:rPr lang="en-US" dirty="0" smtClean="0"/>
              <a:t>.data()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429250" y="2618601"/>
            <a:ext cx="182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encode with</a:t>
            </a:r>
          </a:p>
          <a:p>
            <a:pPr algn="ctr"/>
            <a:r>
              <a:rPr lang="en-US" dirty="0" smtClean="0"/>
              <a:t>.enter(), .</a:t>
            </a:r>
            <a:r>
              <a:rPr lang="en-US" dirty="0" err="1" smtClean="0"/>
              <a:t>attr</a:t>
            </a:r>
            <a:r>
              <a:rPr lang="en-US" dirty="0" smtClean="0"/>
              <a:t>(),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7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D3’s data model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86200" y="3352800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</a:t>
            </a:r>
            <a:r>
              <a:rPr lang="en-US" sz="3200" dirty="0" smtClean="0"/>
              <a:t>election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1371600" y="3338945"/>
            <a:ext cx="1981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data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010400" y="3106578"/>
            <a:ext cx="1600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visual form</a:t>
            </a:r>
            <a:endParaRPr lang="en-US" sz="32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14600" y="3645187"/>
            <a:ext cx="1143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05500" y="3645187"/>
            <a:ext cx="876300" cy="152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429250" y="2618601"/>
            <a:ext cx="182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encode with</a:t>
            </a:r>
          </a:p>
          <a:p>
            <a:pPr algn="ctr"/>
            <a:r>
              <a:rPr lang="en-US" dirty="0" smtClean="0"/>
              <a:t>.enter(), .</a:t>
            </a:r>
            <a:r>
              <a:rPr lang="en-US" dirty="0" err="1" smtClean="0"/>
              <a:t>attr</a:t>
            </a:r>
            <a:r>
              <a:rPr lang="en-US" dirty="0" smtClean="0"/>
              <a:t>(), </a:t>
            </a:r>
            <a:r>
              <a:rPr lang="en-US" dirty="0" err="1" smtClean="0"/>
              <a:t>etc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362200" y="2895600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bind with</a:t>
            </a:r>
          </a:p>
          <a:p>
            <a:pPr algn="ctr"/>
            <a:r>
              <a:rPr lang="en-US" dirty="0" smtClean="0"/>
              <a:t>.data()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711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3.7037E-6 C -0.01563 -0.1 -0.03108 -0.19977 -0.08368 -0.24074 C -0.13611 -0.28149 -0.27448 -0.24537 -0.31511 -0.24584 C -0.35573 -0.2463 -0.32604 -0.24468 -0.32778 -0.24329 C -0.32934 -0.2419 -0.325 -0.2375 -0.32448 -0.23797 C -0.32396 -0.23843 -0.32448 -0.24584 -0.32448 -0.24537 " pathEditMode="relative" rAng="0" ptsTypes="AAAA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40" y="-13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1.85185E-6 L 0.075 -0.1071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50" y="-537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96296E-6 L -0.18333 -0.0469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67" y="-236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278 0.0007 C 0.01319 0.04862 -0.07622 0.09676 -0.18403 0.12315 C -0.29167 0.15 -0.54375 0.16065 -0.54375 0.16088 " pathEditMode="relative" rAng="0" ptsTypes="AAA">
                                      <p:cBhvr>
                                        <p:cTn id="2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326" y="800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-0.50417 0.05625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208" y="28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3" grpId="0"/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24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D3 build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2114353" y="1600200"/>
            <a:ext cx="4915293" cy="4525963"/>
          </a:xfrm>
        </p:spPr>
      </p:pic>
    </p:spTree>
    <p:extLst>
      <p:ext uri="{BB962C8B-B14F-4D97-AF65-F5344CB8AC3E}">
        <p14:creationId xmlns:p14="http://schemas.microsoft.com/office/powerpoint/2010/main" val="1642592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D3 build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3045" y="1600200"/>
            <a:ext cx="4577910" cy="4525963"/>
          </a:xfrm>
        </p:spPr>
      </p:pic>
    </p:spTree>
    <p:extLst>
      <p:ext uri="{BB962C8B-B14F-4D97-AF65-F5344CB8AC3E}">
        <p14:creationId xmlns:p14="http://schemas.microsoft.com/office/powerpoint/2010/main" val="211005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edonometer-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58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D3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/>
        <p:txBody>
          <a:bodyPr/>
          <a:lstStyle/>
          <a:p>
            <a:r>
              <a:rPr lang="en-US" dirty="0" smtClean="0"/>
              <a:t>HTML</a:t>
            </a:r>
          </a:p>
          <a:p>
            <a:r>
              <a:rPr lang="en-US" dirty="0" smtClean="0"/>
              <a:t>CSS</a:t>
            </a:r>
          </a:p>
          <a:p>
            <a:r>
              <a:rPr lang="en-US" dirty="0" smtClean="0"/>
              <a:t>JS</a:t>
            </a:r>
          </a:p>
          <a:p>
            <a:r>
              <a:rPr lang="en-US" dirty="0" smtClean="0"/>
              <a:t>SVG</a:t>
            </a:r>
          </a:p>
          <a:p>
            <a:r>
              <a:rPr lang="en-US" dirty="0" smtClean="0"/>
              <a:t>The DOM</a:t>
            </a:r>
          </a:p>
        </p:txBody>
      </p:sp>
    </p:spTree>
    <p:extLst>
      <p:ext uri="{BB962C8B-B14F-4D97-AF65-F5344CB8AC3E}">
        <p14:creationId xmlns:p14="http://schemas.microsoft.com/office/powerpoint/2010/main" val="396818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programming 101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 bwMode="gray">
          <a:xfrm>
            <a:off x="457200" y="1396856"/>
            <a:ext cx="8229600" cy="452596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ended up with this:</a:t>
            </a: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2002993"/>
            <a:ext cx="6934200" cy="484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4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 with D3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46767"/>
            <a:ext cx="8229600" cy="4432828"/>
          </a:xfrm>
        </p:spPr>
      </p:pic>
    </p:spTree>
    <p:extLst>
      <p:ext uri="{BB962C8B-B14F-4D97-AF65-F5344CB8AC3E}">
        <p14:creationId xmlns:p14="http://schemas.microsoft.com/office/powerpoint/2010/main" val="342006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89" y="1600200"/>
            <a:ext cx="7125621" cy="4525963"/>
          </a:xfrm>
        </p:spPr>
      </p:pic>
    </p:spTree>
    <p:extLst>
      <p:ext uri="{BB962C8B-B14F-4D97-AF65-F5344CB8AC3E}">
        <p14:creationId xmlns:p14="http://schemas.microsoft.com/office/powerpoint/2010/main" val="211294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2446</TotalTime>
  <Words>259</Words>
  <Application>Microsoft Macintosh PowerPoint</Application>
  <PresentationFormat>On-screen Show (4:3)</PresentationFormat>
  <Paragraphs>95</Paragraphs>
  <Slides>28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Calibri</vt:lpstr>
      <vt:lpstr>Courier</vt:lpstr>
      <vt:lpstr>Arial</vt:lpstr>
      <vt:lpstr>Office Theme</vt:lpstr>
      <vt:lpstr>Custom Design</vt:lpstr>
      <vt:lpstr>Introduction to D3</vt:lpstr>
      <vt:lpstr>D3’s data model</vt:lpstr>
      <vt:lpstr>What can D3 build</vt:lpstr>
      <vt:lpstr>What can D3 build</vt:lpstr>
      <vt:lpstr>PowerPoint Presentation</vt:lpstr>
      <vt:lpstr>D3 technologies</vt:lpstr>
      <vt:lpstr>Web programming 101</vt:lpstr>
      <vt:lpstr>Getting started with D3</vt:lpstr>
      <vt:lpstr>Getting started</vt:lpstr>
      <vt:lpstr>How this works in CodePen</vt:lpstr>
      <vt:lpstr>D3 arrives at version 4</vt:lpstr>
      <vt:lpstr>History: from Protovis to D3</vt:lpstr>
      <vt:lpstr>How not to learn D3</vt:lpstr>
      <vt:lpstr>Let’s get started</vt:lpstr>
      <vt:lpstr>Selecting an element</vt:lpstr>
      <vt:lpstr>Selecting an element</vt:lpstr>
      <vt:lpstr>Selecting (many) elements</vt:lpstr>
      <vt:lpstr>Chaining methods</vt:lpstr>
      <vt:lpstr>Chaining methods</vt:lpstr>
      <vt:lpstr>Chaining methods</vt:lpstr>
      <vt:lpstr>Store selection in variables</vt:lpstr>
      <vt:lpstr>PowerPoint Presentation</vt:lpstr>
      <vt:lpstr>Working with D3 recap</vt:lpstr>
      <vt:lpstr>D3’s data model</vt:lpstr>
      <vt:lpstr>D3’s data model</vt:lpstr>
      <vt:lpstr>D3’s data model</vt:lpstr>
      <vt:lpstr>D3’s data model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Andrew Reagan</cp:lastModifiedBy>
  <cp:revision>98</cp:revision>
  <dcterms:created xsi:type="dcterms:W3CDTF">2016-03-21T14:12:59Z</dcterms:created>
  <dcterms:modified xsi:type="dcterms:W3CDTF">2017-01-03T22:08:01Z</dcterms:modified>
</cp:coreProperties>
</file>

<file path=docProps/thumbnail.jpeg>
</file>